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Computer-Vision-Computer-Vision-Algorithms-and-Applications-Richard-Szeliski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Computer-Vision-Computer-Vision-Algorithms-and-Applications-Richard-Szeliski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Computer-Vision-Computer-Vision-Algorithms-and-Applications-Richard-Szeliski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Computer-Vision-Computer-Vision-Algorithms-and-Applications-Richard-Szeliski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Computer-Vision-Computer-Vision-Algorithms-and-Applications-Richard-Szeliski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Computer-Vision-Computer-Vision-Algorithms-and-Applications-Richard-Szeliski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Computer-Vision-Computer-Vision-Algorithms-and-Applications-Richard-Szeliski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Computer-Vision-Computer-Vision-Algorithms-and-Applications-Richard-Szeliski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Computer-Vision-Computer-Vision-Algorithms-and-Applications-Richard-Szeliski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Computer-Vision-Computer-Vision-Algorithms-and-Applications-Richard-Szeliski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Computer-Vision-Computer-Vision-Algorithms-and-Applications-Richard-Szeliski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Computer-Vision-Computer-Vision-Algorithms-and-Applications-Richard-Szeliski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Computer-Vision-Computer-Vision-Algorithms-and-Applications-Richard-Szeliski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Computer-Vision-Computer-Vision-Algorithms-and-Applications-Richard-Szeliski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-Computer-Vision-Computer-Vision-Algorithms-and-Applications-Richard-Szeliski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-Computer-Vision-Computer-Vision-Algorithms-and-Applications-Richard-Szeliski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-Computer-Vision-Computer-Vision-Algorithms-and-Applications-Richard-Szeliski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-Computer-Vision-Computer-Vision-Algorithms-and-Applications-Richard-Szeliski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-Computer-Vision-Computer-Vision-Algorithms-and-Applications-Richard-Szeliski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-Computer-Vision-Computer-Vision-Algorithms-and-Applications-Richard-Szeliski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-Computer-Vision-Computer-Vision-Algorithms-and-Applications-Richard-Szeliski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-Computer-Vision-Computer-Vision-Algorithms-and-Applications-Richard-Szeliski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Computer-Vision-Computer-Vision-Algorithms-and-Applications-Richard-Szeliski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-Computer-Vision-Computer-Vision-Algorithms-and-Applications-Richard-Szeliski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-Computer-Vision-Computer-Vision-Algorithms-and-Applications-Richard-Szeliski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2-Computer-Vision-Computer-Vision-Algorithms-and-Applications-Richard-Szeliski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-Computer-Vision-Computer-Vision-Algorithms-and-Applications-Richard-Szeliski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-Computer-Vision-Computer-Vision-Algorithms-and-Applications-Richard-Szeliski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-Computer-Vision-Computer-Vision-Algorithms-and-Applications-Richard-Szeliski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-Computer-Vision-Computer-Vision-Algorithms-and-Applications-Richard-Szeliski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7-Computer-Vision-Computer-Vision-Algorithms-and-Applications-Richard-Szeliski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-Computer-Vision-Computer-Vision-Algorithms-and-Applications-Richard-Szeliski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9-Computer-Vision-Computer-Vision-Algorithms-and-Applications-Richard-Szeliski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Computer-Vision-Computer-Vision-Algorithms-and-Applications-Richard-Szeliski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-Computer-Vision-Computer-Vision-Algorithms-and-Applications-Richard-Szeliski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1-Computer-Vision-Computer-Vision-Algorithms-and-Applications-Richard-Szeliski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2-Computer-Vision-Computer-Vision-Algorithms-and-Applications-Richard-Szeliski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-Computer-Vision-Computer-Vision-Algorithms-and-Applications-Richard-Szeliski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4-Computer-Vision-Computer-Vision-Algorithms-and-Applications-Richard-Szeliski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-Computer-Vision-Computer-Vision-Algorithms-and-Applications-Richard-Szeliski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-Computer-Vision-Computer-Vision-Algorithms-and-Applications-Richard-Szeliski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7-Computer-Vision-Computer-Vision-Algorithms-and-Applications-Richard-Szeliski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-Computer-Vision-Computer-Vision-Algorithms-and-Applications-Richard-Szeliski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9-Computer-Vision-Computer-Vision-Algorithms-and-Applications-Richard-Szeliski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Computer-Vision-Computer-Vision-Algorithms-and-Applications-Richard-Szeliski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-Computer-Vision-Computer-Vision-Algorithms-and-Applications-Richard-Szeliski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1-Computer-Vision-Computer-Vision-Algorithms-and-Applications-Richard-Szeliski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2-Computer-Vision-Computer-Vision-Algorithms-and-Applications-Richard-Szeliski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3-Computer-Vision-Computer-Vision-Algorithms-and-Applications-Richard-Szeliski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-Computer-Vision-Computer-Vision-Algorithms-and-Applications-Richard-Szeliski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5-Computer-Vision-Computer-Vision-Algorithms-and-Applications-Richard-Szeliski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-Computer-Vision-Computer-Vision-Algorithms-and-Applications-Richard-Szeliski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7-Computer-Vision-Computer-Vision-Algorithms-and-Applications-Richard-Szeliski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8-Computer-Vision-Computer-Vision-Algorithms-and-Applications-Richard-Szeliski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-Computer-Vision-Computer-Vision-Algorithms-and-Applications-Richard-Szeliski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Computer-Vision-Computer-Vision-Algorithms-and-Applications-Richard-Szeliski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-Computer-Vision-Computer-Vision-Algorithms-and-Applications-Richard-Szeliski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1-Computer-Vision-Computer-Vision-Algorithms-and-Applications-Richard-Szeliski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-Computer-Vision-Computer-Vision-Algorithms-and-Applications-Richard-Szeliski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3-Computer-Vision-Computer-Vision-Algorithms-and-Applications-Richard-Szeliski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4-Computer-Vision-Computer-Vision-Algorithms-and-Applications-Richard-Szeliski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-Computer-Vision-Computer-Vision-Algorithms-and-Applications-Richard-Szeliski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-Computer-Vision-Computer-Vision-Algorithms-and-Applications-Richard-Szeliski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7-Computer-Vision-Computer-Vision-Algorithms-and-Applications-Richard-Szeliski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8-Computer-Vision-Computer-Vision-Algorithms-and-Applications-Richard-Szeliski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-Computer-Vision-Computer-Vision-Algorithms-and-Applications-Richard-Szeliski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Computer-Vision-Computer-Vision-Algorithms-and-Applications-Richard-Szeliski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0-Computer-Vision-Computer-Vision-Algorithms-and-Applications-Richard-Szeliski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1-Computer-Vision-Computer-Vision-Algorithms-and-Applications-Richard-Szeliski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2-Computer-Vision-Computer-Vision-Algorithms-and-Applications-Richard-Szeliski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Computer-Vision-Computer-Vision-Algorithms-and-Applications-Richard-Szeliski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Computer-Vision-Computer-Vision-Algorithms-and-Applications-Richard-Szeliski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